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69"/>
  </p:notesMasterIdLst>
  <p:sldIdLst>
    <p:sldId id="258" r:id="rId2"/>
    <p:sldId id="259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302" r:id="rId46"/>
    <p:sldId id="303" r:id="rId47"/>
    <p:sldId id="304" r:id="rId48"/>
    <p:sldId id="305" r:id="rId49"/>
    <p:sldId id="306" r:id="rId50"/>
    <p:sldId id="307" r:id="rId51"/>
    <p:sldId id="308" r:id="rId52"/>
    <p:sldId id="309" r:id="rId53"/>
    <p:sldId id="310" r:id="rId54"/>
    <p:sldId id="311" r:id="rId55"/>
    <p:sldId id="312" r:id="rId56"/>
    <p:sldId id="313" r:id="rId57"/>
    <p:sldId id="314" r:id="rId58"/>
    <p:sldId id="315" r:id="rId59"/>
    <p:sldId id="316" r:id="rId60"/>
    <p:sldId id="317" r:id="rId61"/>
    <p:sldId id="318" r:id="rId62"/>
    <p:sldId id="319" r:id="rId63"/>
    <p:sldId id="320" r:id="rId64"/>
    <p:sldId id="321" r:id="rId65"/>
    <p:sldId id="322" r:id="rId66"/>
    <p:sldId id="323" r:id="rId67"/>
    <p:sldId id="324" r:id="rId68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Arial" panose="020B0604020202020204"/>
      </a:defRPr>
    </a:lvl9pPr>
  </p:defaultTextStyle>
  <p:extLst>
    <p:ext uri="{521415D9-36F7-43E2-AB2F-B90AF26B5E84}">
      <p14:sectionLst xmlns:p14="http://schemas.microsoft.com/office/powerpoint/2010/main">
        <p14:section name="默认节" id="{C8A1946F-1107-4716-A882-673165EF6A9F}">
          <p14:sldIdLst>
            <p14:sldId id="258"/>
            <p14:sldId id="259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8"/>
            <p14:sldId id="269"/>
            <p14:sldId id="270"/>
            <p14:sldId id="271"/>
            <p14:sldId id="272"/>
            <p14:sldId id="273"/>
            <p14:sldId id="274"/>
            <p14:sldId id="275"/>
            <p14:sldId id="276"/>
            <p14:sldId id="277"/>
            <p14:sldId id="278"/>
            <p14:sldId id="279"/>
            <p14:sldId id="280"/>
            <p14:sldId id="281"/>
            <p14:sldId id="282"/>
            <p14:sldId id="283"/>
            <p14:sldId id="284"/>
            <p14:sldId id="285"/>
            <p14:sldId id="286"/>
            <p14:sldId id="287"/>
            <p14:sldId id="288"/>
            <p14:sldId id="289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0"/>
            <p14:sldId id="301"/>
            <p14:sldId id="302"/>
            <p14:sldId id="303"/>
            <p14:sldId id="304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12" autoAdjust="0"/>
    <p:restoredTop sz="94660"/>
  </p:normalViewPr>
  <p:slideViewPr>
    <p:cSldViewPr snapToGrid="0">
      <p:cViewPr varScale="1">
        <p:scale>
          <a:sx n="82" d="100"/>
          <a:sy n="82" d="100"/>
        </p:scale>
        <p:origin x="859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2964" y="102"/>
      </p:cViewPr>
      <p:guideLst/>
    </p:cSldViewPr>
  </p:notesViewPr>
  <p:gridSpacing cx="72000" cy="72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22" name="Shape 2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1pPr>
    <a:lvl2pPr indent="2286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2pPr>
    <a:lvl3pPr indent="4572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3pPr>
    <a:lvl4pPr indent="6858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4pPr>
    <a:lvl5pPr indent="9144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5pPr>
    <a:lvl6pPr indent="11430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6pPr>
    <a:lvl7pPr indent="13716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7pPr>
    <a:lvl8pPr indent="16002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8pPr>
    <a:lvl9pPr indent="1828800" latinLnBrk="0">
      <a:spcBef>
        <a:spcPts val="400"/>
      </a:spcBef>
      <a:defRPr sz="1200">
        <a:latin typeface="+mn-lt"/>
        <a:ea typeface="+mn-ea"/>
        <a:cs typeface="+mn-cs"/>
        <a:sym typeface="Arial" panose="020B0604020202020204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 txBox="1">
            <a:spLocks noGrp="1"/>
          </p:cNvSpPr>
          <p:nvPr>
            <p:ph type="body" idx="13"/>
          </p:nvPr>
        </p:nvSpPr>
        <p:spPr>
          <a:xfrm>
            <a:off x="635001" y="1587500"/>
            <a:ext cx="10980057" cy="464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/>
            </a:lvl1pPr>
          </a:lstStyle>
          <a:p>
            <a:pPr marL="0" indent="0">
              <a:buSzTx/>
              <a:buNone/>
            </a:pPr>
            <a:endParaRPr/>
          </a:p>
        </p:txBody>
      </p:sp>
      <p:sp>
        <p:nvSpPr>
          <p:cNvPr id="14" name="矩形"/>
          <p:cNvSpPr txBox="1">
            <a:spLocks noGrp="1"/>
          </p:cNvSpPr>
          <p:nvPr>
            <p:ph type="body" sz="quarter" idx="14"/>
          </p:nvPr>
        </p:nvSpPr>
        <p:spPr>
          <a:xfrm>
            <a:off x="635000" y="533358"/>
            <a:ext cx="6977923" cy="6015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Tx/>
              <a:buNone/>
              <a:defRPr sz="3600" b="1"/>
            </a:lvl1pPr>
          </a:lstStyle>
          <a:p>
            <a:pPr marL="342900" indent="-342900">
              <a:buSzTx/>
              <a:buNone/>
              <a:defRPr sz="3600" b="1"/>
            </a:pPr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649" y="287660"/>
            <a:ext cx="3517554" cy="805162"/>
          </a:xfrm>
          <a:prstGeom prst="rect">
            <a:avLst/>
          </a:prstGeom>
          <a:ln w="12700">
            <a:miter lim="400000"/>
            <a:headEnd/>
            <a:tailEnd/>
          </a:ln>
          <a:effectLst/>
        </p:spPr>
      </p:pic>
      <p:sp>
        <p:nvSpPr>
          <p:cNvPr id="3" name="线条"/>
          <p:cNvSpPr/>
          <p:nvPr/>
        </p:nvSpPr>
        <p:spPr>
          <a:xfrm flipV="1">
            <a:off x="375131" y="1261522"/>
            <a:ext cx="11441739" cy="1278"/>
          </a:xfrm>
          <a:prstGeom prst="line">
            <a:avLst/>
          </a:prstGeom>
          <a:ln w="1905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sz="1800"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399302"/>
            <a:ext cx="6313715" cy="77946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Calibri" panose="020F0502020204030204" pitchFamily="34" charset="0"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702310" marR="0" indent="-24511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12573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Calibri" panose="020F0502020204030204" pitchFamily="34" charset="0"/>
        <a:buChar char="▪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1645920" marR="0" indent="-2743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21336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25908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30480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35052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39624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"/>
          <p:cNvSpPr txBox="1">
            <a:spLocks noGrp="1"/>
          </p:cNvSpPr>
          <p:nvPr>
            <p:ph type="body" idx="13"/>
          </p:nvPr>
        </p:nvSpPr>
        <p:spPr>
          <a:xfrm>
            <a:off x="2050415" y="2566035"/>
            <a:ext cx="8238490" cy="2621915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ct val="150000"/>
              </a:lnSpc>
            </a:pPr>
            <a:endParaRPr lang="en-US" altLang="zh-CN" sz="3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en-US" altLang="zh-CN" sz="3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IO</a:t>
            </a:r>
          </a:p>
        </p:txBody>
      </p:sp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ED1E2D7-FBDD-45A7-9A27-BD8B2F3012CB}"/>
              </a:ext>
            </a:extLst>
          </p:cNvPr>
          <p:cNvSpPr txBox="1"/>
          <p:nvPr/>
        </p:nvSpPr>
        <p:spPr>
          <a:xfrm>
            <a:off x="7623110" y="5682343"/>
            <a:ext cx="3032449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李勇杰</a:t>
            </a:r>
            <a:endParaRPr kumimoji="0" lang="en-US" altLang="zh-CN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+mn-lt"/>
              <a:ea typeface="+mn-ea"/>
              <a:cs typeface="+mn-cs"/>
              <a:sym typeface="Arial" panose="020B0604020202020204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A78DD5-D5BA-48E8-B4C9-D5B0CC5EC7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0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105966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0713D0-6246-4433-BCE5-89ED6360F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975637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F4A325-580C-4C3A-9368-BC6663DA2C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74862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1EFC2AA-C7D7-480A-876D-0FF61BE16B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1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9031385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E3D3CB-3244-41BD-BC6E-77F8A5C43E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1356107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88500" y="1278294"/>
            <a:ext cx="2603500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192D46-C29B-4B06-AFF1-F9D0814C8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819255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r>
              <a:rPr lang="zh-CN" altLang="en-US" dirty="0"/>
              <a:t>简单过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1B27D0-EEBB-4750-91D1-53981282F5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2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8286701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1D54720-C72B-4454-9D13-F66B5D56F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50189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68EFC8-36AB-4E1E-B517-B7082225EF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144135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B22126-DC15-4648-B477-0CACD1C33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44566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EA791B5-7643-4A61-989D-79DD10B4D2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1878" cy="6858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7937727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62693B-E581-4F67-85E1-7AE3E367D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7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3151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EE90FA-EAB1-48E0-8249-6A91EE5B59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1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037968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FE28021-5BF6-4272-8F0B-74B4B16ADF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36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336013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CC4C63-7441-469F-9A62-0682E71555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668424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44051" y="1278294"/>
            <a:ext cx="2647949" cy="5579706"/>
          </a:xfrm>
        </p:spPr>
        <p:txBody>
          <a:bodyPr/>
          <a:lstStyle/>
          <a:p>
            <a:r>
              <a:rPr lang="zh-CN" altLang="en-US" dirty="0"/>
              <a:t>重点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CE13B5-6AD5-4367-BC30-AE546B2811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1467721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DA2F5E-A573-439B-92BA-F20F0923EB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23401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3CFBAD8-8398-4B25-B43B-AFA2AA3B62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90202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085B914-A17C-49A5-A49F-D7F62382BB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3152492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81AE762-D7D0-4E5E-B760-C0B72CD1ED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7126274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r>
              <a:rPr lang="zh-CN" altLang="en-US" dirty="0"/>
              <a:t>重点：并行操作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B249FC-CCC5-4C48-9E7A-188E5D556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082769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464BBB2-05C6-495D-9C6A-8B7BD2985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19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4522338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874B734-DE1E-4CAF-B6E1-2A74BBD0E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369872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4A6F8AC-5891-4C4D-B805-03FA4E4433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562354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CA4197-1005-4A4D-9757-5C0B90E19A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3152763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1EF84DC-113F-45AA-A630-E13419CA1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1961718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403E5B-1E26-46D4-9E80-F8AC9FDF1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97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5641908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6DE2E5E-EB34-45B4-825C-E43E6B77FA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706125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A44C92-053E-4420-B499-F0056F5CB1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177649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23F7894-36F0-43D0-B6EB-34942D0277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1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819737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E0EB8E-BED1-4F37-83CC-E5AD83C6C9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86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1522716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90368F-AC89-4CEF-B4D8-A41945413F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96130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C173D8F-328E-4CD3-B58F-63FDF5A701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113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166173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F9464A-DEBB-4CED-A7F7-F938DE8138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1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1838602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1E828F-18BA-4072-8BF5-EBDB51630C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4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174686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ACC61B2-BDBF-497E-BD6A-059B57CB47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9293807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C826DC1-8F20-4CD2-AA7D-68890D442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891711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3E2E4D6-B476-4482-B4D2-1EDAE95A6C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7807954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625C743-C4BD-4593-A681-26B1573D5B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93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828185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4A52DB9-0758-4B58-9DFC-EC900C5F5E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274918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28D3D0-40BD-46F5-A1AC-E4B2813B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0755056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4016207-7941-4CAB-A14F-F1FE741056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8482881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581332F-882A-456D-8272-905394EFF5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78" y="0"/>
            <a:ext cx="961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4024412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51883F-AD87-42FA-8CC2-6275AD23D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5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929214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710C51-DE84-4E3B-A2FA-1597EBAEF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4193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4AF8EA-34D0-49D3-BC77-631F5E02F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08636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2228206-FCD1-46F6-8B12-4C51FC1F6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759394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6D26E5-FB4F-4726-A4C6-78DA506137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69232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BB732D5-C906-454C-AAFD-C43324D6B9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971710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0E9576-125E-4954-8EF3-38E05A7D48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3902302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30882C6-2976-487A-A720-D17A33740C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303048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FFC4A94-9F11-4B71-8100-ED75FE94A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6904731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12E48CB-48E5-4475-8EC8-BD70F779FB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052495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42C64E8-2243-46DC-8695-6C3987B85E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5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204625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4C4F76-9754-4E85-9F46-8CC19703D3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373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TEST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205273" y="1278294"/>
            <a:ext cx="11986727" cy="5579706"/>
          </a:xfrm>
        </p:spPr>
        <p:txBody>
          <a:bodyPr/>
          <a:lstStyle/>
          <a:p>
            <a:r>
              <a:rPr lang="zh-CN" altLang="en-US" dirty="0"/>
              <a:t>一个磁盘的转速为</a:t>
            </a:r>
            <a:r>
              <a:rPr lang="en-US" altLang="zh-CN" dirty="0"/>
              <a:t>7200</a:t>
            </a:r>
            <a:r>
              <a:rPr lang="zh-CN" altLang="en-US" dirty="0"/>
              <a:t>转</a:t>
            </a:r>
            <a:r>
              <a:rPr lang="en-US" altLang="zh-CN" dirty="0"/>
              <a:t>/</a:t>
            </a:r>
            <a:r>
              <a:rPr lang="zh-CN" altLang="en-US" dirty="0"/>
              <a:t>分，每个磁道有</a:t>
            </a:r>
            <a:r>
              <a:rPr lang="en-US" altLang="zh-CN" dirty="0"/>
              <a:t>160</a:t>
            </a:r>
            <a:r>
              <a:rPr lang="zh-CN" altLang="en-US" dirty="0"/>
              <a:t>个扇区，每个扇区有</a:t>
            </a:r>
            <a:r>
              <a:rPr lang="en-US" altLang="zh-CN" dirty="0"/>
              <a:t>512</a:t>
            </a:r>
            <a:r>
              <a:rPr lang="zh-CN" altLang="en-US" dirty="0"/>
              <a:t>自己，那么在理想情况下，其数据传输率为</a:t>
            </a:r>
            <a:r>
              <a:rPr lang="en-US" altLang="zh-CN" dirty="0"/>
              <a:t>(   )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96921414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19878" y="1278294"/>
            <a:ext cx="11772122" cy="5579706"/>
          </a:xfrm>
        </p:spPr>
        <p:txBody>
          <a:bodyPr/>
          <a:lstStyle/>
          <a:p>
            <a:r>
              <a:rPr lang="zh-CN" altLang="en-US" dirty="0"/>
              <a:t>磁盘的转速为</a:t>
            </a:r>
            <a:r>
              <a:rPr lang="en-US" altLang="zh-CN" dirty="0"/>
              <a:t>7200r/min=120r/s,</a:t>
            </a:r>
            <a:r>
              <a:rPr lang="zh-CN" altLang="en-US" dirty="0"/>
              <a:t>转过一圈经过</a:t>
            </a:r>
            <a:r>
              <a:rPr lang="en-US" altLang="zh-CN" dirty="0"/>
              <a:t>160</a:t>
            </a:r>
            <a:r>
              <a:rPr lang="zh-CN" altLang="en-US" dirty="0"/>
              <a:t>个扇区，每个扇区为</a:t>
            </a:r>
            <a:r>
              <a:rPr lang="en-US" altLang="zh-CN" dirty="0"/>
              <a:t>512B</a:t>
            </a:r>
            <a:r>
              <a:rPr lang="zh-CN" altLang="en-US" dirty="0"/>
              <a:t>，所以数据传输率为</a:t>
            </a:r>
            <a:r>
              <a:rPr lang="en-US" altLang="zh-CN" dirty="0"/>
              <a:t>120 </a:t>
            </a:r>
            <a:r>
              <a:rPr lang="zh-CN" altLang="en-US" dirty="0"/>
              <a:t>* </a:t>
            </a:r>
            <a:r>
              <a:rPr lang="en-US" altLang="zh-CN" dirty="0"/>
              <a:t>160 </a:t>
            </a:r>
            <a:r>
              <a:rPr lang="zh-CN" altLang="en-US" dirty="0"/>
              <a:t>* </a:t>
            </a:r>
            <a:r>
              <a:rPr lang="en-US" altLang="zh-CN" dirty="0"/>
              <a:t>512/1024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9600KB.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39365944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68378869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3976676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37433955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5224861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7466950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13389957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87FCF75-0245-420A-8B0C-BDE5F285F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1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5652440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1878" y="1278294"/>
            <a:ext cx="2560122" cy="5579706"/>
          </a:xfrm>
        </p:spPr>
        <p:txBody>
          <a:bodyPr/>
          <a:lstStyle/>
          <a:p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7A8B7B-777A-4A7A-96FB-084E132D8A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5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287598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C8FAF7-A704-4BC8-8E22-59DC536EC86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endParaRPr lang="zh-CN" altLang="en-US"/>
          </a:p>
        </p:txBody>
      </p:sp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42DBAA8-3644-496B-A38D-EE35F671D332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37700" y="1278294"/>
            <a:ext cx="2654300" cy="5579706"/>
          </a:xfrm>
        </p:spPr>
        <p:txBody>
          <a:bodyPr/>
          <a:lstStyle/>
          <a:p>
            <a:r>
              <a:rPr lang="zh-CN" altLang="en-US" dirty="0"/>
              <a:t>重点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746EE7-2737-4521-BDB5-1F431C4BDC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96559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1_SIAT">
  <a:themeElements>
    <a:clrScheme name="自定义 1">
      <a:dk1>
        <a:srgbClr val="2B6890"/>
      </a:dk1>
      <a:lt1>
        <a:sysClr val="window" lastClr="FFFFFF"/>
      </a:lt1>
      <a:dk2>
        <a:srgbClr val="737572"/>
      </a:dk2>
      <a:lt2>
        <a:srgbClr val="FFFFFF"/>
      </a:lt2>
      <a:accent1>
        <a:srgbClr val="3A8BC1"/>
      </a:accent1>
      <a:accent2>
        <a:srgbClr val="445469"/>
      </a:accent2>
      <a:accent3>
        <a:srgbClr val="3A8BC1"/>
      </a:accent3>
      <a:accent4>
        <a:srgbClr val="445469"/>
      </a:accent4>
      <a:accent5>
        <a:srgbClr val="3A8BC1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SIA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011C96"/>
          </a:solidFill>
          <a:miter lim="400000"/>
        </a:ln>
      </a:spPr>
      <a:bodyPr lIns="45719" rIns="45719"/>
      <a:lstStyle>
        <a:defPPr>
          <a:defRPr/>
        </a:def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IAT">
  <a:themeElements>
    <a:clrScheme name="SIAT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BBE0E3"/>
      </a:accent1>
      <a:accent2>
        <a:srgbClr val="333399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SIAT">
      <a:majorFont>
        <a:latin typeface="Helvetica"/>
        <a:ea typeface="Helvetica"/>
        <a:cs typeface="Helvetica"/>
      </a:majorFont>
      <a:minorFont>
        <a:latin typeface="Arial"/>
        <a:ea typeface="Arial"/>
        <a:cs typeface="Arial"/>
      </a:minorFont>
    </a:fontScheme>
    <a:fmtScheme name="SIA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2377</TotalTime>
  <Words>87</Words>
  <Application>Microsoft Office PowerPoint</Application>
  <PresentationFormat>宽屏</PresentationFormat>
  <Paragraphs>11</Paragraphs>
  <Slides>67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67</vt:i4>
      </vt:variant>
    </vt:vector>
  </HeadingPairs>
  <TitlesOfParts>
    <vt:vector size="71" baseType="lpstr">
      <vt:lpstr>微软雅黑</vt:lpstr>
      <vt:lpstr>Arial</vt:lpstr>
      <vt:lpstr>Calibri</vt:lpstr>
      <vt:lpstr>1_SIAT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孙扬帆</dc:creator>
  <cp:lastModifiedBy>yongjie li</cp:lastModifiedBy>
  <cp:revision>200</cp:revision>
  <dcterms:created xsi:type="dcterms:W3CDTF">2018-07-20T01:46:00Z</dcterms:created>
  <dcterms:modified xsi:type="dcterms:W3CDTF">2019-11-15T10:57:59Z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2052-10.1.0.7468</vt:lpwstr>
  </property>
  <property fmtid="{D5CDD505-2E9C-101B-9397-08002B2CF9AE}" pid="3" name="KSORubyTemplateID">
    <vt:lpwstr>2</vt:lpwstr>
  </property>
</Properties>
</file>